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16/01/58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16/01/58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16/01/58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16/01/58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16/01/58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16/01/58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16/01/58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16/01/58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16/01/58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16/01/58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AD00F-EE46-44A0-946A-0DA36F6B5A12}" type="datetimeFigureOut">
              <a:rPr lang="th-TH" smtClean="0"/>
              <a:pPr/>
              <a:t>16/01/58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AD00F-EE46-44A0-946A-0DA36F6B5A12}" type="datetimeFigureOut">
              <a:rPr lang="th-TH" smtClean="0"/>
              <a:pPr/>
              <a:t>16/01/58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A5C768-CF97-4D92-9B32-7F2484892FCB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14612" y="2786058"/>
            <a:ext cx="33538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คำสั่งแบบวนรอบ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7554" y="285728"/>
            <a:ext cx="21200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For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2044005"/>
            <a:ext cx="1563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รูปแบบคำสั่ง</a:t>
            </a:r>
            <a:endParaRPr lang="th-TH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28794" y="2143116"/>
            <a:ext cx="4136069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For </a:t>
            </a:r>
            <a:r>
              <a:rPr lang="th-TH" dirty="0" smtClean="0"/>
              <a:t> ตัวแปรรอบเริ่มต้น </a:t>
            </a:r>
            <a:r>
              <a:rPr lang="en-US" dirty="0" smtClean="0"/>
              <a:t>To </a:t>
            </a:r>
            <a:r>
              <a:rPr lang="th-TH" dirty="0" smtClean="0"/>
              <a:t>รอบสุดท้าย</a:t>
            </a:r>
          </a:p>
          <a:p>
            <a:r>
              <a:rPr lang="th-TH" dirty="0" smtClean="0"/>
              <a:t>	คำสั่ง....</a:t>
            </a:r>
            <a:endParaRPr lang="th-TH" dirty="0"/>
          </a:p>
          <a:p>
            <a:r>
              <a:rPr lang="en-US" dirty="0" smtClean="0"/>
              <a:t>Next </a:t>
            </a:r>
            <a:r>
              <a:rPr lang="th-TH" dirty="0" smtClean="0"/>
              <a:t>ตัวแปร</a:t>
            </a:r>
            <a:endParaRPr lang="th-TH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3643314"/>
            <a:ext cx="5300700" cy="2428892"/>
          </a:xfrm>
          <a:prstGeom prst="rect">
            <a:avLst/>
          </a:prstGeom>
          <a:noFill/>
          <a:ln w="9525">
            <a:solidFill>
              <a:schemeClr val="tx2">
                <a:lumMod val="50000"/>
              </a:schemeClr>
            </a:solidFill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214546" y="1071546"/>
            <a:ext cx="50048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ใช้สำหรับการทำงานจำนวนรอบที่ทราบแน่ชัด</a:t>
            </a:r>
            <a:endParaRPr lang="th-TH" b="1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00794" y="1857364"/>
            <a:ext cx="2643206" cy="2683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7554" y="285728"/>
            <a:ext cx="279435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While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2044005"/>
            <a:ext cx="1563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รูปแบบคำสั่ง</a:t>
            </a:r>
            <a:endParaRPr lang="th-TH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28794" y="2000240"/>
            <a:ext cx="3025187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While  </a:t>
            </a:r>
            <a:r>
              <a:rPr lang="th-TH" dirty="0" smtClean="0"/>
              <a:t>เงื่อนไขที่ตรวจสอบ</a:t>
            </a:r>
          </a:p>
          <a:p>
            <a:r>
              <a:rPr lang="en-US" dirty="0" smtClean="0"/>
              <a:t>	</a:t>
            </a:r>
            <a:r>
              <a:rPr lang="th-TH" dirty="0" smtClean="0"/>
              <a:t>คำสั่ง</a:t>
            </a:r>
            <a:endParaRPr lang="th-TH" dirty="0"/>
          </a:p>
          <a:p>
            <a:r>
              <a:rPr lang="th-TH" dirty="0" smtClean="0"/>
              <a:t>	ตัวนับเพิ่มรอบ</a:t>
            </a:r>
          </a:p>
          <a:p>
            <a:r>
              <a:rPr lang="en-US" dirty="0" smtClean="0"/>
              <a:t>End While 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2214546" y="1071546"/>
            <a:ext cx="5181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ใช้สำหรับการทำงานในจำนวนที่</a:t>
            </a:r>
            <a:r>
              <a:rPr lang="th-TH" sz="3600" b="1" dirty="0" smtClean="0">
                <a:solidFill>
                  <a:srgbClr val="FF0000"/>
                </a:solidFill>
              </a:rPr>
              <a:t>ไม่</a:t>
            </a:r>
            <a:r>
              <a:rPr lang="th-TH" b="1" dirty="0" smtClean="0"/>
              <a:t>ทราบแน่ชัด</a:t>
            </a:r>
            <a:endParaRPr lang="th-TH" b="1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86550" y="1500174"/>
            <a:ext cx="245745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2976" y="4071942"/>
            <a:ext cx="6143668" cy="2413584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7554" y="285728"/>
            <a:ext cx="36519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Do While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2044005"/>
            <a:ext cx="1563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รูปแบบคำสั่ง</a:t>
            </a:r>
            <a:endParaRPr lang="th-TH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28794" y="2000240"/>
            <a:ext cx="3517310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Do While  </a:t>
            </a:r>
            <a:r>
              <a:rPr lang="th-TH" dirty="0" smtClean="0"/>
              <a:t>เงื่อนไขที่ตรวจสอบ</a:t>
            </a:r>
          </a:p>
          <a:p>
            <a:r>
              <a:rPr lang="en-US" dirty="0" smtClean="0"/>
              <a:t>	</a:t>
            </a:r>
            <a:r>
              <a:rPr lang="th-TH" dirty="0" smtClean="0"/>
              <a:t>คำสั่ง</a:t>
            </a:r>
            <a:endParaRPr lang="th-TH" dirty="0"/>
          </a:p>
          <a:p>
            <a:r>
              <a:rPr lang="th-TH" dirty="0" smtClean="0"/>
              <a:t>	ตัวนับเพิ่มรอบ</a:t>
            </a:r>
          </a:p>
          <a:p>
            <a:r>
              <a:rPr lang="en-US" dirty="0" smtClean="0"/>
              <a:t>Loop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2214546" y="1071546"/>
            <a:ext cx="5181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ใช้สำหรับการทำงานในจำนวนที่</a:t>
            </a:r>
            <a:r>
              <a:rPr lang="th-TH" sz="3600" b="1" dirty="0" smtClean="0">
                <a:solidFill>
                  <a:srgbClr val="FF0000"/>
                </a:solidFill>
              </a:rPr>
              <a:t>ไม่</a:t>
            </a:r>
            <a:r>
              <a:rPr lang="th-TH" b="1" dirty="0" smtClean="0"/>
              <a:t>ทราบแน่ชัด</a:t>
            </a:r>
            <a:endParaRPr lang="th-TH" b="1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86550" y="1500174"/>
            <a:ext cx="245745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4000504"/>
            <a:ext cx="6572296" cy="2503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57554" y="285728"/>
            <a:ext cx="33945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/>
              <a:t>คำสั่ง </a:t>
            </a:r>
            <a:r>
              <a:rPr lang="en-US" sz="4800" b="1" dirty="0" smtClean="0"/>
              <a:t>Do Until</a:t>
            </a:r>
            <a:endParaRPr lang="th-TH" sz="4800" b="1" dirty="0"/>
          </a:p>
        </p:txBody>
      </p:sp>
      <p:pic>
        <p:nvPicPr>
          <p:cNvPr id="6" name="Picture 5" descr="pcb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76" y="0"/>
            <a:ext cx="857224" cy="135077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2044005"/>
            <a:ext cx="156324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รูปแบบคำสั่ง</a:t>
            </a:r>
            <a:endParaRPr lang="th-TH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928794" y="2000240"/>
            <a:ext cx="2499402" cy="18158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Do Until </a:t>
            </a:r>
            <a:r>
              <a:rPr lang="th-TH" dirty="0" smtClean="0"/>
              <a:t>ค่าสุดท้าย</a:t>
            </a:r>
          </a:p>
          <a:p>
            <a:r>
              <a:rPr lang="en-US" dirty="0" smtClean="0"/>
              <a:t>	</a:t>
            </a:r>
            <a:r>
              <a:rPr lang="th-TH" dirty="0" smtClean="0"/>
              <a:t>คำสั่ง</a:t>
            </a:r>
            <a:endParaRPr lang="th-TH" dirty="0"/>
          </a:p>
          <a:p>
            <a:r>
              <a:rPr lang="th-TH" dirty="0" smtClean="0"/>
              <a:t>	ตัวนับเพิ่มรอบ</a:t>
            </a:r>
          </a:p>
          <a:p>
            <a:r>
              <a:rPr lang="en-US" dirty="0" smtClean="0"/>
              <a:t>Loop</a:t>
            </a:r>
            <a:endParaRPr lang="th-TH" dirty="0"/>
          </a:p>
        </p:txBody>
      </p:sp>
      <p:sp>
        <p:nvSpPr>
          <p:cNvPr id="9" name="TextBox 8"/>
          <p:cNvSpPr txBox="1"/>
          <p:nvPr/>
        </p:nvSpPr>
        <p:spPr>
          <a:xfrm>
            <a:off x="2214546" y="1071546"/>
            <a:ext cx="51812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b="1" dirty="0" smtClean="0"/>
              <a:t>ใช้สำหรับการทำงานในจำนวนที่</a:t>
            </a:r>
            <a:r>
              <a:rPr lang="th-TH" sz="3600" b="1" dirty="0" smtClean="0">
                <a:solidFill>
                  <a:srgbClr val="FF0000"/>
                </a:solidFill>
              </a:rPr>
              <a:t>ไม่</a:t>
            </a:r>
            <a:r>
              <a:rPr lang="th-TH" b="1" dirty="0" smtClean="0"/>
              <a:t>ทราบแน่ชัด</a:t>
            </a:r>
            <a:endParaRPr lang="th-TH" b="1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86550" y="1500174"/>
            <a:ext cx="2457450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71604" y="3929066"/>
            <a:ext cx="4214842" cy="2500548"/>
          </a:xfrm>
          <a:prstGeom prst="rect">
            <a:avLst/>
          </a:prstGeom>
          <a:noFill/>
          <a:ln w="9525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85</Words>
  <Application>Microsoft Office PowerPoint</Application>
  <PresentationFormat>On-screen Show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Chan-ITDSG</dc:creator>
  <cp:lastModifiedBy>suwitchan kaewsuwan</cp:lastModifiedBy>
  <cp:revision>21</cp:revision>
  <dcterms:created xsi:type="dcterms:W3CDTF">2013-07-10T03:41:32Z</dcterms:created>
  <dcterms:modified xsi:type="dcterms:W3CDTF">2015-01-16T02:19:32Z</dcterms:modified>
</cp:coreProperties>
</file>